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1"/>
  </p:handoutMasterIdLst>
  <p:sldIdLst>
    <p:sldId id="256" r:id="rId2"/>
    <p:sldId id="260" r:id="rId3"/>
    <p:sldId id="279" r:id="rId4"/>
    <p:sldId id="261" r:id="rId5"/>
    <p:sldId id="263" r:id="rId6"/>
    <p:sldId id="265" r:id="rId7"/>
    <p:sldId id="264" r:id="rId8"/>
    <p:sldId id="267" r:id="rId9"/>
    <p:sldId id="281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332319"/>
    <a:srgbClr val="173A8D"/>
    <a:srgbClr val="003374"/>
    <a:srgbClr val="C9A093"/>
    <a:srgbClr val="385592"/>
    <a:srgbClr val="3A5896"/>
    <a:srgbClr val="1D3C7A"/>
    <a:srgbClr val="21396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92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1944711"/>
            <a:ext cx="6758525" cy="2091779"/>
          </a:xfrm>
        </p:spPr>
        <p:txBody>
          <a:bodyPr>
            <a:noAutofit/>
          </a:bodyPr>
          <a:lstStyle/>
          <a:p>
            <a:r>
              <a:rPr lang="ru-RU" sz="8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Материнська</a:t>
            </a:r>
            <a:r>
              <a:rPr lang="ru-RU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плата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0" y="646331"/>
            <a:ext cx="4062903" cy="609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11306" y="0"/>
            <a:ext cx="326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</a:rPr>
              <a:t>Що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dirty="0" err="1">
                <a:solidFill>
                  <a:schemeClr val="bg1"/>
                </a:solidFill>
              </a:rPr>
              <a:t>таке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dirty="0" err="1">
                <a:solidFill>
                  <a:schemeClr val="bg1"/>
                </a:solidFill>
              </a:rPr>
              <a:t>чіпсет</a:t>
            </a:r>
            <a:r>
              <a:rPr lang="ru-RU" sz="3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538824"/>
            <a:ext cx="49911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1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310" y="0"/>
            <a:ext cx="3320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</a:rPr>
              <a:t>Північний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міст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06"/>
          <a:stretch/>
        </p:blipFill>
        <p:spPr bwMode="auto">
          <a:xfrm>
            <a:off x="2274137" y="772281"/>
            <a:ext cx="4098360" cy="2816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7865" y="4040189"/>
            <a:ext cx="302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Южный мост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7"/>
          <a:stretch/>
        </p:blipFill>
        <p:spPr bwMode="auto">
          <a:xfrm>
            <a:off x="4830444" y="3747752"/>
            <a:ext cx="4062903" cy="2957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" y="1070784"/>
            <a:ext cx="7787365" cy="5195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71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25662" y="110251"/>
            <a:ext cx="3452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uk-UA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uk-UA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єми</a:t>
            </a:r>
            <a:r>
              <a:rPr lang="uk-UA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ОП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ÐÐ°ÑÑÐ¸Ð½ÐºÐ¸ Ð¿Ð¾ Ð·Ð°Ð¿ÑÐ¾ÑÑ ÐÐ°ÑÐµÑÐ¸Ð½ÑÐºÐ°Ñ Ð¿Ð»Ð°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30" y="594810"/>
            <a:ext cx="6270983" cy="60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3696238" y="4546243"/>
            <a:ext cx="3876541" cy="122349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03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94975" y="116422"/>
            <a:ext cx="6493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uk-UA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uk-UA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єми</a:t>
            </a: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відеокарти</a:t>
            </a: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-ex</a:t>
            </a: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ÐÐ°ÑÑÐ¸Ð½ÐºÐ¸ Ð¿Ð¾ Ð·Ð°Ð¿ÑÐ¾ÑÑ ÐÐ°ÑÐµÑÐ¸Ð½ÑÐºÐ°Ñ Ð¿Ð»Ð°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75" y="658751"/>
            <a:ext cx="6424092" cy="619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451538" y="1944710"/>
            <a:ext cx="734096" cy="2923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994975" y="1813775"/>
            <a:ext cx="1147470" cy="2923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8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5003" y="127440"/>
            <a:ext cx="8718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Бувають материнські плати в яких може бути декілька </a:t>
            </a:r>
          </a:p>
          <a:p>
            <a:pPr algn="ctr"/>
            <a:r>
              <a:rPr lang="uk-UA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роз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uk-UA" sz="28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ємів</a:t>
            </a:r>
            <a:r>
              <a:rPr lang="uk-UA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PCI-Express, </a:t>
            </a:r>
            <a:r>
              <a:rPr lang="uk-UA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які дозволяють під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uk-UA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єднати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декілька відеокарт. Таким чином ми можемо збільшити працездатність.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602" t="4049" r="699"/>
          <a:stretch/>
        </p:blipFill>
        <p:spPr>
          <a:xfrm>
            <a:off x="289773" y="2382592"/>
            <a:ext cx="4494728" cy="40944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21507"/>
          <a:stretch/>
        </p:blipFill>
        <p:spPr>
          <a:xfrm>
            <a:off x="2537137" y="2329533"/>
            <a:ext cx="6392348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8209" y="180304"/>
            <a:ext cx="119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BIOS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35" y="1180898"/>
            <a:ext cx="8088108" cy="45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2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5" y="379927"/>
            <a:ext cx="6162675" cy="4114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39" y="1249520"/>
            <a:ext cx="8067675" cy="4152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534" y="2530698"/>
            <a:ext cx="7239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438275"/>
            <a:ext cx="6579294" cy="438619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75018" y="4827297"/>
            <a:ext cx="978795" cy="997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146538" y="189292"/>
            <a:ext cx="3592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err="1">
                <a:solidFill>
                  <a:schemeClr val="bg1"/>
                </a:solidFill>
              </a:rPr>
              <a:t>Південний</a:t>
            </a:r>
            <a:r>
              <a:rPr lang="ru-RU" sz="4000" b="1" dirty="0">
                <a:solidFill>
                  <a:schemeClr val="bg1"/>
                </a:solidFill>
              </a:rPr>
              <a:t> </a:t>
            </a:r>
            <a:r>
              <a:rPr lang="ru-RU" sz="4000" b="1" dirty="0" err="1">
                <a:solidFill>
                  <a:schemeClr val="bg1"/>
                </a:solidFill>
              </a:rPr>
              <a:t>міст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8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050" y="0"/>
            <a:ext cx="81921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Для </a:t>
            </a:r>
            <a:r>
              <a:rPr lang="ru-RU" sz="4000" b="1" dirty="0" err="1">
                <a:solidFill>
                  <a:schemeClr val="bg1"/>
                </a:solidFill>
              </a:rPr>
              <a:t>підключення</a:t>
            </a:r>
            <a:r>
              <a:rPr lang="ru-RU" sz="4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sz="4000" b="1" dirty="0" err="1">
                <a:solidFill>
                  <a:schemeClr val="bg1"/>
                </a:solidFill>
              </a:rPr>
              <a:t>жорсткого</a:t>
            </a:r>
            <a:r>
              <a:rPr lang="ru-RU" sz="4000" b="1" dirty="0">
                <a:solidFill>
                  <a:schemeClr val="bg1"/>
                </a:solidFill>
              </a:rPr>
              <a:t> диску </a:t>
            </a:r>
            <a:r>
              <a:rPr lang="ru-RU" sz="4000" b="1" dirty="0" err="1">
                <a:solidFill>
                  <a:schemeClr val="bg1"/>
                </a:solidFill>
              </a:rPr>
              <a:t>використовується</a:t>
            </a:r>
            <a:r>
              <a:rPr lang="ru-RU" sz="4000" b="1" dirty="0">
                <a:solidFill>
                  <a:schemeClr val="bg1"/>
                </a:solidFill>
              </a:rPr>
              <a:t>  </a:t>
            </a:r>
            <a:endParaRPr lang="en-US" sz="4000" b="1" dirty="0">
              <a:solidFill>
                <a:schemeClr val="bg1"/>
              </a:solidFill>
            </a:endParaRPr>
          </a:p>
          <a:p>
            <a:pPr algn="ctr"/>
            <a:r>
              <a:rPr lang="ru-RU" sz="4000" b="1" dirty="0">
                <a:solidFill>
                  <a:schemeClr val="bg1"/>
                </a:solidFill>
              </a:rPr>
              <a:t>роз</a:t>
            </a:r>
            <a:r>
              <a:rPr lang="en-US" sz="4000" b="1" dirty="0">
                <a:solidFill>
                  <a:schemeClr val="bg1"/>
                </a:solidFill>
              </a:rPr>
              <a:t>`</a:t>
            </a:r>
            <a:r>
              <a:rPr lang="ru-RU" sz="4000" b="1" dirty="0" err="1">
                <a:solidFill>
                  <a:schemeClr val="bg1"/>
                </a:solidFill>
              </a:rPr>
              <a:t>єм</a:t>
            </a:r>
            <a:r>
              <a:rPr lang="ru-RU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Sata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1" y="2286721"/>
            <a:ext cx="6943725" cy="3343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74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9" y="204384"/>
            <a:ext cx="75628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2815041"/>
            <a:ext cx="7972425" cy="3838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93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Ð¼Ð°ÑÐµÑÐ¸Ð½ÑÐºÐ°Ñ Ð¿Ð»Ð°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3" y="2221902"/>
            <a:ext cx="4841428" cy="38721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Прямоугольник 55"/>
          <p:cNvSpPr/>
          <p:nvPr/>
        </p:nvSpPr>
        <p:spPr>
          <a:xfrm>
            <a:off x="1046498" y="173804"/>
            <a:ext cx="802353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u="sng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Материнська</a:t>
            </a:r>
            <a:r>
              <a:rPr lang="ru-RU" sz="24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плата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основа ПК, яка </a:t>
            </a:r>
            <a:r>
              <a:rPr lang="ru-RU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координує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роботу </a:t>
            </a:r>
            <a:r>
              <a:rPr lang="ru-RU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</a:t>
            </a:r>
            <a:r>
              <a:rPr lang="uk-UA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іх</a:t>
            </a:r>
            <a:r>
              <a:rPr lang="uk-UA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останніх компонентів: процесора, ОП, ЖД, відеокарти, мережевої картки та інших пристроїв.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4" y="2223164"/>
            <a:ext cx="5190186" cy="46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4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500BB-62F9-4791-A084-012D1A97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63" y="92280"/>
            <a:ext cx="7839635" cy="1337732"/>
          </a:xfrm>
        </p:spPr>
        <p:txBody>
          <a:bodyPr/>
          <a:lstStyle/>
          <a:p>
            <a:pPr algn="ctr"/>
            <a:r>
              <a:rPr lang="uk-UA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Форм-фактор </a:t>
            </a:r>
            <a:br>
              <a:rPr lang="uk-UA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uk-UA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материнських плат</a:t>
            </a:r>
            <a:endParaRPr lang="ru-RU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2" descr="http://www.ferra.ru/869x3000/images/370/370459.jpg">
            <a:extLst>
              <a:ext uri="{FF2B5EF4-FFF2-40B4-BE49-F238E27FC236}">
                <a16:creationId xmlns:a16="http://schemas.microsoft.com/office/drawing/2014/main" id="{27BA013C-6D29-4306-8D1F-4AED622B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1" y="1430012"/>
            <a:ext cx="5807578" cy="2298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EB4F15-2E57-4A86-ACB4-E0EE4D7AC968}"/>
              </a:ext>
            </a:extLst>
          </p:cNvPr>
          <p:cNvSpPr/>
          <p:nvPr/>
        </p:nvSpPr>
        <p:spPr>
          <a:xfrm>
            <a:off x="5898659" y="3020036"/>
            <a:ext cx="1593908" cy="52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211D2B5-569C-44E4-861D-286C892F5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14025"/>
              </p:ext>
            </p:extLst>
          </p:nvPr>
        </p:nvGraphicFramePr>
        <p:xfrm>
          <a:off x="1639780" y="4104584"/>
          <a:ext cx="6096000" cy="242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46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Форм-фактор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Размір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мм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-ATX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305х330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ATX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305х244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MicroATX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244х244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Mini-ITX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170х170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-ITX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120x120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Pico-ITX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100x72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32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148" y="0"/>
            <a:ext cx="8807066" cy="1017430"/>
          </a:xfrm>
        </p:spPr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Нез</a:t>
            </a:r>
            <a:r>
              <a:rPr lang="en-US" dirty="0">
                <a:solidFill>
                  <a:schemeClr val="bg1"/>
                </a:solidFill>
              </a:rPr>
              <a:t>`</a:t>
            </a:r>
            <a:r>
              <a:rPr lang="ru-RU" dirty="0" err="1">
                <a:solidFill>
                  <a:schemeClr val="bg1"/>
                </a:solidFill>
              </a:rPr>
              <a:t>ємні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частини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материнської</a:t>
            </a:r>
            <a:r>
              <a:rPr lang="ru-RU" dirty="0">
                <a:solidFill>
                  <a:schemeClr val="bg1"/>
                </a:solidFill>
              </a:rPr>
              <a:t> плати:</a:t>
            </a:r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/>
          <a:stretch/>
        </p:blipFill>
        <p:spPr>
          <a:xfrm>
            <a:off x="1347170" y="1159168"/>
            <a:ext cx="7379021" cy="3915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15" y="1983346"/>
            <a:ext cx="7502620" cy="406972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2" y="2751110"/>
            <a:ext cx="7544853" cy="3905795"/>
          </a:xfrm>
          <a:prstGeom prst="rect">
            <a:avLst/>
          </a:prstGeom>
          <a:ln w="38100" cap="sq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7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ÐÐ°ÑÑÐ¸Ð½ÐºÐ¸ Ð¿Ð¾ Ð·Ð°Ð¿ÑÐ¾ÑÑ Ð¼Ð°ÑÐµÑÐ¸Ð½ÑÐºÐ°Ñ Ð¿Ð»Ð°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0" y="758356"/>
            <a:ext cx="5492840" cy="549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Ð¿ÑÐ¾ÑÐµÑÑÐ¾Ñ Ð¸Ð½ÑÐµÐ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659" y="209119"/>
            <a:ext cx="2343665" cy="201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лево 7"/>
          <p:cNvSpPr/>
          <p:nvPr/>
        </p:nvSpPr>
        <p:spPr>
          <a:xfrm rot="19387306">
            <a:off x="4057379" y="2326622"/>
            <a:ext cx="2266682" cy="778945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pic>
        <p:nvPicPr>
          <p:cNvPr id="2054" name="Picture 6" descr="ÐÐ°ÑÑÐ¸Ð½ÐºÐ¸ Ð¿Ð¾ Ð·Ð°Ð¿ÑÐ¾ÑÑ ÐºÐ°ÑÑÐ¸Ð½ÐºÐ° ÐºÑÐµÑÑÐ¸Ð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77107">
            <a:off x="4749030" y="2051721"/>
            <a:ext cx="1269256" cy="12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 влево 8"/>
          <p:cNvSpPr/>
          <p:nvPr/>
        </p:nvSpPr>
        <p:spPr>
          <a:xfrm rot="1326877">
            <a:off x="3992539" y="3857219"/>
            <a:ext cx="2511380" cy="764756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50" y="4602312"/>
            <a:ext cx="3912173" cy="209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Ð°ÑÑÐ¸Ð½ÐºÐ¸ Ð¿Ð¾ Ð·Ð°Ð¿ÑÐ¾ÑÑ Ð»Ð°Ð¹Ðº ÑÐµÐ¹ÑÐ±ÑÐ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070" y="3081757"/>
            <a:ext cx="1658068" cy="165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ÑÐ¾ÐºÐµÑÑ Ð¿ÑÐ¾ÑÐµÑÑÐ¾Ñ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7" y="2890031"/>
            <a:ext cx="4317027" cy="3240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Ð°ÑÑÐ¸Ð½ÐºÐ¸ Ð¿Ð¾ Ð·Ð°Ð¿ÑÐ¾ÑÑ ÑÐ¾ÐºÐµÑÑ Ð¿ÑÐ¾ÑÐµÑÑÐ¾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16" y="2890031"/>
            <a:ext cx="4175592" cy="3337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49272" y="172619"/>
            <a:ext cx="4606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SOCKET </a:t>
            </a:r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(сокет)</a:t>
            </a:r>
            <a:endParaRPr lang="ru-RU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89757" y="1850791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AMD</a:t>
            </a:r>
            <a:endParaRPr lang="ru-RU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35387" y="1850791"/>
            <a:ext cx="14842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Intel</a:t>
            </a:r>
            <a:endParaRPr lang="ru-RU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cxnSp>
        <p:nvCxnSpPr>
          <p:cNvPr id="5" name="Скругленная соединительная линия 4"/>
          <p:cNvCxnSpPr/>
          <p:nvPr/>
        </p:nvCxnSpPr>
        <p:spPr>
          <a:xfrm rot="5400000">
            <a:off x="2524882" y="1159721"/>
            <a:ext cx="926034" cy="798490"/>
          </a:xfrm>
          <a:prstGeom prst="curvedConnector3">
            <a:avLst/>
          </a:prstGeom>
          <a:ln w="57150">
            <a:solidFill>
              <a:srgbClr val="F1F1F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/>
          <p:nvPr/>
        </p:nvCxnSpPr>
        <p:spPr>
          <a:xfrm rot="16200000" flipH="1">
            <a:off x="6077688" y="1044329"/>
            <a:ext cx="1043189" cy="912118"/>
          </a:xfrm>
          <a:prstGeom prst="curvedConnector3">
            <a:avLst/>
          </a:prstGeom>
          <a:ln w="38100">
            <a:solidFill>
              <a:srgbClr val="F1F1F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5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68"/>
          <a:stretch/>
        </p:blipFill>
        <p:spPr>
          <a:xfrm>
            <a:off x="1148416" y="1588058"/>
            <a:ext cx="7737855" cy="3990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618048" y="90152"/>
            <a:ext cx="6327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 err="1">
                <a:solidFill>
                  <a:schemeClr val="bg1"/>
                </a:solidFill>
              </a:rPr>
              <a:t>Взаїмозаміняємі</a:t>
            </a:r>
            <a:r>
              <a:rPr lang="uk-UA" sz="3600" b="1" dirty="0">
                <a:solidFill>
                  <a:schemeClr val="bg1"/>
                </a:solidFill>
              </a:rPr>
              <a:t> </a:t>
            </a:r>
            <a:r>
              <a:rPr lang="ru-RU" sz="3600" b="1" dirty="0">
                <a:solidFill>
                  <a:schemeClr val="bg1"/>
                </a:solidFill>
              </a:rPr>
              <a:t> </a:t>
            </a:r>
            <a:r>
              <a:rPr lang="ru-RU" sz="3600" b="1" dirty="0" err="1">
                <a:solidFill>
                  <a:schemeClr val="bg1"/>
                </a:solidFill>
              </a:rPr>
              <a:t>компоненти</a:t>
            </a:r>
            <a:r>
              <a:rPr lang="ru-RU" sz="36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sz="3600" b="1" dirty="0" err="1">
                <a:solidFill>
                  <a:schemeClr val="bg1"/>
                </a:solidFill>
              </a:rPr>
              <a:t>материнської</a:t>
            </a:r>
            <a:r>
              <a:rPr lang="ru-RU" sz="3600" b="1" dirty="0">
                <a:solidFill>
                  <a:schemeClr val="bg1"/>
                </a:solidFill>
              </a:rPr>
              <a:t> плати: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8" y="2520637"/>
            <a:ext cx="7724775" cy="405765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6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667" t="12208" r="23036" b="6869"/>
          <a:stretch/>
        </p:blipFill>
        <p:spPr>
          <a:xfrm>
            <a:off x="166687" y="731348"/>
            <a:ext cx="8615968" cy="5422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213566" y="113367"/>
            <a:ext cx="715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</a:rPr>
              <a:t>Обов</a:t>
            </a:r>
            <a:r>
              <a:rPr lang="en-US" sz="3200" dirty="0">
                <a:solidFill>
                  <a:schemeClr val="bg1"/>
                </a:solidFill>
              </a:rPr>
              <a:t>`</a:t>
            </a:r>
            <a:r>
              <a:rPr lang="ru-RU" sz="3200" dirty="0" err="1">
                <a:solidFill>
                  <a:schemeClr val="bg1"/>
                </a:solidFill>
              </a:rPr>
              <a:t>язково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перевіряємо</a:t>
            </a:r>
            <a:r>
              <a:rPr lang="ru-RU" sz="3200" dirty="0">
                <a:solidFill>
                  <a:schemeClr val="bg1"/>
                </a:solidFill>
              </a:rPr>
              <a:t> на </a:t>
            </a:r>
            <a:r>
              <a:rPr lang="ru-RU" sz="3200" dirty="0" err="1">
                <a:solidFill>
                  <a:schemeClr val="bg1"/>
                </a:solidFill>
              </a:rPr>
              <a:t>сумісність</a:t>
            </a:r>
            <a:r>
              <a:rPr lang="ru-RU" sz="32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" y="1812970"/>
            <a:ext cx="8874282" cy="3722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2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Картинки по запросу материнская плата джампер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62" y="1627316"/>
            <a:ext cx="2995687" cy="2248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материнская плата DIP-переключател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65" y="4106420"/>
            <a:ext cx="3461444" cy="2596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Картинки по запросу материнская плата DIP-переключател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68" y="1601094"/>
            <a:ext cx="3175411" cy="2381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Картинки по запросу материнская плата DIP-переключател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55" y="4106420"/>
            <a:ext cx="3461444" cy="2596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9055" y="0"/>
            <a:ext cx="94447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Джампер</a:t>
            </a:r>
            <a:r>
              <a:rPr lang="en-US" sz="4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ru-RU" sz="4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DIP-</a:t>
            </a:r>
            <a:r>
              <a:rPr lang="uk-UA" sz="4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перемикачі</a:t>
            </a:r>
          </a:p>
          <a:p>
            <a:pPr algn="ctr"/>
            <a:endParaRPr lang="en-GB" sz="4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2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153</Words>
  <Application>Microsoft Office PowerPoint</Application>
  <PresentationFormat>Экран (4:3)</PresentationFormat>
  <Paragraphs>38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Материнська плата</vt:lpstr>
      <vt:lpstr>Презентация PowerPoint</vt:lpstr>
      <vt:lpstr>Форм-фактор  материнських плат</vt:lpstr>
      <vt:lpstr>Нез`ємні частини материнської плати: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Anna Karkos</cp:lastModifiedBy>
  <cp:revision>110</cp:revision>
  <dcterms:created xsi:type="dcterms:W3CDTF">2016-11-18T14:12:19Z</dcterms:created>
  <dcterms:modified xsi:type="dcterms:W3CDTF">2023-02-02T06:58:44Z</dcterms:modified>
</cp:coreProperties>
</file>